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62" r:id="rId4"/>
    <p:sldId id="263" r:id="rId5"/>
    <p:sldId id="265" r:id="rId6"/>
    <p:sldId id="266" r:id="rId7"/>
    <p:sldId id="267" r:id="rId8"/>
    <p:sldId id="269" r:id="rId9"/>
    <p:sldId id="268" r:id="rId10"/>
    <p:sldId id="270" r:id="rId1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7261" autoAdjust="0"/>
  </p:normalViewPr>
  <p:slideViewPr>
    <p:cSldViewPr>
      <p:cViewPr>
        <p:scale>
          <a:sx n="75" d="100"/>
          <a:sy n="75" d="100"/>
        </p:scale>
        <p:origin x="-16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014890" y="6308725"/>
            <a:ext cx="8732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014890" y="6059488"/>
            <a:ext cx="8732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6842601" y="5803900"/>
            <a:ext cx="33877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147083" y="5803900"/>
            <a:ext cx="41560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81" y="6407150"/>
            <a:ext cx="990124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7778273" y="6484938"/>
            <a:ext cx="464503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7820183" y="6389688"/>
            <a:ext cx="380683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7991078" y="6308725"/>
            <a:ext cx="8731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01290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04465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076485" y="6407150"/>
            <a:ext cx="15716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7831693" y="6346825"/>
            <a:ext cx="337027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037671" y="6259513"/>
            <a:ext cx="31433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022113" y="6276975"/>
            <a:ext cx="24448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006556" y="6286500"/>
            <a:ext cx="17463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7998698" y="6113463"/>
            <a:ext cx="15717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043148" y="6251575"/>
            <a:ext cx="50641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7904163" y="6191250"/>
            <a:ext cx="244475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7949088" y="6191250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7949088" y="6148388"/>
            <a:ext cx="94298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7949088" y="6130925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7991078" y="6059488"/>
            <a:ext cx="8731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006238" y="6156325"/>
            <a:ext cx="24448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7949565" y="6103938"/>
            <a:ext cx="8382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7984410" y="6096000"/>
            <a:ext cx="15716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461805" y="5803900"/>
            <a:ext cx="47672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88275" cy="1447800"/>
          </a:xfrm>
        </p:spPr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Local Control Funding Formula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Could Be As Good As It </a:t>
            </a:r>
            <a:r>
              <a:rPr lang="en-US" dirty="0" smtClean="0"/>
              <a:t>Gets</a:t>
            </a:r>
          </a:p>
          <a:p>
            <a:r>
              <a:rPr lang="en-US" dirty="0" smtClean="0"/>
              <a:t>Not Fixing Everything Isn’t Good Reason Not to Fix Anything</a:t>
            </a:r>
          </a:p>
          <a:p>
            <a:r>
              <a:rPr lang="en-US" dirty="0" smtClean="0"/>
              <a:t>Realistically, Refinements Will Be Needed As New System Rolled Out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Strengths of Governor’s Proposal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Simple and Transparent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Links Funding to Costs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Sets Reasonable Base Rates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Sets Reasonable Supplemental Rates for English Learners/Low-Income (EL/LI) Students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Strengths                         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(Continued)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Funds Similar Students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Similarly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Progresses Toward Uniform Rates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Provides Flexibility in Addressing Local Priorities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Places Emphasis on Students, Not on Complying With Spending Rules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Concerns With Governor’s Proposal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Excludes Two of the Largest,                Most Outdated Categorical Programs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 Unnecessary K-3 and High School Supplements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US" dirty="0">
                <a:latin typeface="Arial" pitchFamily="34" charset="0"/>
                <a:cs typeface="Arial" pitchFamily="34" charset="0"/>
              </a:rPr>
              <a:t>No “Supplement, Not Supplant” Provision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Spreads Concentration Funding Too Thinly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Concerns                          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(Continued)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Historical Advantages for Basic Aid Districts</a:t>
            </a:r>
          </a:p>
          <a:p>
            <a:r>
              <a:rPr lang="en-US" dirty="0" smtClean="0"/>
              <a:t>Does Not Protect Investments in 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TIIG and HTS Transportation in New Formula</a:t>
            </a:r>
          </a:p>
          <a:p>
            <a:r>
              <a:rPr lang="en-US" dirty="0" smtClean="0"/>
              <a:t>Reject K-3 and High School Supplements</a:t>
            </a:r>
          </a:p>
          <a:p>
            <a:r>
              <a:rPr lang="en-US" dirty="0" smtClean="0"/>
              <a:t>Require EL/LI Funds Be Used for Supplemental Services</a:t>
            </a:r>
          </a:p>
          <a:p>
            <a:r>
              <a:rPr lang="en-US" dirty="0" smtClean="0"/>
              <a:t>Provide Concentration Funds to Districts With Highest EL/LI Concentrations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LAO </a:t>
            </a:r>
            <a:r>
              <a:rPr lang="en-US" dirty="0" smtClean="0"/>
              <a:t>Recommendations </a:t>
            </a:r>
            <a:r>
              <a:rPr lang="en-US" sz="2800" i="1" dirty="0" smtClean="0"/>
              <a:t>(Continued)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Historical Advantages for Basic Aid Districts</a:t>
            </a:r>
          </a:p>
          <a:p>
            <a:r>
              <a:rPr lang="en-US" dirty="0" smtClean="0"/>
              <a:t>Retain Basic Requirements to Maintain 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Governor’s Formula</a:t>
            </a:r>
          </a:p>
          <a:p>
            <a:r>
              <a:rPr lang="en-US" dirty="0" smtClean="0"/>
              <a:t>Revised Formula</a:t>
            </a:r>
          </a:p>
          <a:p>
            <a:r>
              <a:rPr lang="en-US" dirty="0" smtClean="0"/>
              <a:t>A Few Block 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Inaction Is Poor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System Is Widely Recognized as Overly Complex, Irrational, Inefficient, and Highly Centralized</a:t>
            </a:r>
          </a:p>
          <a:p>
            <a:r>
              <a:rPr lang="en-US" dirty="0" smtClean="0"/>
              <a:t>Resurrecting 40 Categorical </a:t>
            </a:r>
            <a:r>
              <a:rPr lang="en-US" dirty="0"/>
              <a:t>P</a:t>
            </a:r>
            <a:r>
              <a:rPr lang="en-US" dirty="0" smtClean="0"/>
              <a:t>rograms Now Flexed Likely Untenable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LAO Slide Template</Template>
  <TotalTime>0</TotalTime>
  <Words>251</Words>
  <Application>Microsoft Office PowerPoint</Application>
  <PresentationFormat>On-screen Show (4:3)</PresentationFormat>
  <Paragraphs>54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LAO Slide Template</vt:lpstr>
      <vt:lpstr>Drawing</vt:lpstr>
      <vt:lpstr>Local Control Funding Formula</vt:lpstr>
      <vt:lpstr>Strengths of Governor’s Proposal</vt:lpstr>
      <vt:lpstr>Strengths                           (Continued)</vt:lpstr>
      <vt:lpstr>Concerns With Governor’s Proposal</vt:lpstr>
      <vt:lpstr>Concerns                           (Continued)</vt:lpstr>
      <vt:lpstr>LAO Recommendations</vt:lpstr>
      <vt:lpstr>LAO Recommendations (Continued)</vt:lpstr>
      <vt:lpstr>Options for Change</vt:lpstr>
      <vt:lpstr>Inaction Is Poor Option</vt:lpstr>
      <vt:lpstr>Other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2013-04-04T17:45:19Z</dcterms:created>
  <dcterms:modified xsi:type="dcterms:W3CDTF">2013-04-12T15:45:31Z</dcterms:modified>
</cp:coreProperties>
</file>